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5" r:id="rId14"/>
    <p:sldId id="270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401"/>
    <a:srgbClr val="E2C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94249" autoAdjust="0"/>
  </p:normalViewPr>
  <p:slideViewPr>
    <p:cSldViewPr snapToGrid="0">
      <p:cViewPr varScale="1">
        <p:scale>
          <a:sx n="49" d="100"/>
          <a:sy n="49" d="100"/>
        </p:scale>
        <p:origin x="4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89A7-5CAB-4C8B-A3C4-202C6A02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5DA31-85E1-4E67-A12E-949B737E0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E6C3A-35D0-4ACD-9B15-A3F8A1D4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6699-5BEC-406F-BF19-D5F84EFF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BA7F6-74F4-415A-94C7-53AA16A6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9349-3C5A-44B4-9DFF-DEFB8303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3A86-BE50-4B2C-B038-96491EC49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6845E-5F2D-4B8F-ABCB-557EBAC2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E9CE-CE10-4E77-AF63-A82312EB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1BDD-AC93-480D-A91A-ED3E8C8A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D7E3E-4701-47E6-90B2-927B72ED7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1BBD9-AA7E-413D-A73B-D893BFFF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72A4-715E-4C4F-8563-837235C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3B90-9AAC-4B24-91D5-249B549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511F-B977-4722-88A9-DAD3E648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44BE-5583-435F-A63D-BE2DB78E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A0E02-58BE-495D-968F-61CF8ADBA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5184D-3591-4ECA-9D08-D139B693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3B93-7240-4878-A0F8-11DE2B1C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7BEB2-A380-415B-B375-D816DA28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B6B7-E0D5-43E1-9C5E-145E8935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6DADA-E76D-4FEB-9899-7F8A87EEC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2CF5E-2EC6-4ED0-8833-374EAACB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79E4-822A-40D7-96B7-CCB37302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35B3B-1E58-4851-BDDC-126D7364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3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69E8-BBBF-40C9-B8E4-C8BA09CB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5EBA-DD76-4732-87B1-15AA389A4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2E107-4AF4-461F-A447-4D02E829E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2B3EB-A063-4219-A21D-F465DE56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41AF2-8E51-4FAF-BED5-3CD6E746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9731A-0B4D-4D0E-A188-65436963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1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E757-4F95-443E-BA70-D6AE8980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DAF0-2087-42CD-B792-CC301D9D7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B3883-12E2-45D6-B484-F6A937E57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9563D-0D6D-489C-91DE-B37CC5244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515B7-C187-4126-BCA4-6AB952808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96A5A-5E6E-4ABB-9C12-4234F633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FFE16-AE60-48F9-9E94-7BED7B74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C7FAA-84C0-4B3C-BDF1-10178AFD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4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BE2F-A5D3-4AE4-936F-56DFAEA5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30517-25DD-4382-9A7A-49FEFC4B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AEA49-099C-47B7-8D20-A76212C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D15A-E137-4D5C-BDC2-9F6605AA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51587-E76A-4622-97E5-07E97882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960BB-B2E3-4741-8288-E3A90509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18549-6A79-44C4-9B51-BE08DD88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8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4FE1-CD6E-40C2-8274-79A89B07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6896-FBCE-411F-847A-AF046608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4B723-06D1-4C52-9C7A-BDB33BA3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838E7-7B1F-489A-A3CA-9A4C7F40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5BBD7-682F-4625-B0FD-4007FC06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4B972-8076-4157-867F-377FED1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011C-D3D6-44C6-A862-6EC06FF9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F83A4-77F5-4575-B72C-860DDBACA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19E81-7432-4507-9C56-929F8E5A5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600D6-CEA2-4095-8304-71705C77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3BC53-1DCD-49F5-BB75-515517C2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784FB-8D33-4B61-9F5C-2E60EB9E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1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2CD24B-1036-4E78-BF57-9001DC0D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AD374-D344-44A5-BBA8-24CBBF223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BE609-FA46-498E-9E97-DB01BECA9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10ED-7DB2-4AA6-8C67-F6DB8539058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2256-74C2-40E4-987C-3B794CF27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E1157-4AD9-4000-9C68-E2F5B8834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C6048-5023-4ECA-BE26-2C249935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lag&#10;&#10;Description automatically generated">
            <a:extLst>
              <a:ext uri="{FF2B5EF4-FFF2-40B4-BE49-F238E27FC236}">
                <a16:creationId xmlns:a16="http://schemas.microsoft.com/office/drawing/2014/main" id="{D3C24035-8FA9-4675-98AE-5E67A874E2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1AF80-2CD0-49DC-AC53-8CF2B5A7B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E2CB0D"/>
                </a:solidFill>
              </a:rPr>
              <a:t>V</a:t>
            </a:r>
            <a:r>
              <a:rPr lang="en-US" dirty="0">
                <a:solidFill>
                  <a:srgbClr val="282401"/>
                </a:solidFill>
              </a:rPr>
              <a:t>irtual </a:t>
            </a:r>
            <a:r>
              <a:rPr lang="en-US" b="1" dirty="0">
                <a:solidFill>
                  <a:srgbClr val="E2CB0D"/>
                </a:solidFill>
              </a:rPr>
              <a:t>R</a:t>
            </a:r>
            <a:r>
              <a:rPr lang="en-US" dirty="0">
                <a:solidFill>
                  <a:srgbClr val="282401"/>
                </a:solidFill>
              </a:rPr>
              <a:t>eality </a:t>
            </a:r>
            <a:r>
              <a:rPr lang="en-US" b="1" dirty="0">
                <a:solidFill>
                  <a:srgbClr val="E2CB0D"/>
                </a:solidFill>
              </a:rPr>
              <a:t>N</a:t>
            </a:r>
            <a:r>
              <a:rPr lang="en-US" dirty="0">
                <a:solidFill>
                  <a:srgbClr val="282401"/>
                </a:solidFill>
              </a:rPr>
              <a:t>uclear </a:t>
            </a:r>
            <a:r>
              <a:rPr lang="en-US" b="1" dirty="0">
                <a:solidFill>
                  <a:srgbClr val="E2CB0D"/>
                </a:solidFill>
              </a:rPr>
              <a:t>R</a:t>
            </a:r>
            <a:r>
              <a:rPr lang="en-US" dirty="0">
                <a:solidFill>
                  <a:srgbClr val="282401"/>
                </a:solidFill>
              </a:rPr>
              <a:t>eactor </a:t>
            </a:r>
            <a:r>
              <a:rPr lang="en-US" b="1" dirty="0">
                <a:solidFill>
                  <a:srgbClr val="E2CB0D"/>
                </a:solidFill>
              </a:rPr>
              <a:t>S</a:t>
            </a:r>
            <a:r>
              <a:rPr lang="en-US" dirty="0">
                <a:solidFill>
                  <a:srgbClr val="282401"/>
                </a:solidFill>
              </a:rPr>
              <a:t>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C1395-79B3-46C0-ACF8-5DA4A7629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95249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282401"/>
              </a:solidFill>
            </a:endParaRPr>
          </a:p>
          <a:p>
            <a:r>
              <a:rPr lang="en-US" sz="3200" b="1" dirty="0">
                <a:solidFill>
                  <a:srgbClr val="282401"/>
                </a:solidFill>
              </a:rPr>
              <a:t>Reinventing Nuclear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9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8107E4A7-4C99-4473-B941-7F756F459F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E47BFC-57E6-4DD1-83CB-DAF1F845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82401"/>
                </a:solidFill>
              </a:rPr>
              <a:t>MARKETING CHANNELS</a:t>
            </a:r>
          </a:p>
        </p:txBody>
      </p:sp>
    </p:spTree>
    <p:extLst>
      <p:ext uri="{BB962C8B-B14F-4D97-AF65-F5344CB8AC3E}">
        <p14:creationId xmlns:p14="http://schemas.microsoft.com/office/powerpoint/2010/main" val="50728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18F93A2C-5B40-4CD1-BDA4-73C547137F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painting on the wall&#10;&#10;Description automatically generated">
            <a:extLst>
              <a:ext uri="{FF2B5EF4-FFF2-40B4-BE49-F238E27FC236}">
                <a16:creationId xmlns:a16="http://schemas.microsoft.com/office/drawing/2014/main" id="{29565495-40D2-413D-AFA8-82D2C069A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 descr="A painting on the wall&#10;&#10;Description automatically generated">
            <a:extLst>
              <a:ext uri="{FF2B5EF4-FFF2-40B4-BE49-F238E27FC236}">
                <a16:creationId xmlns:a16="http://schemas.microsoft.com/office/drawing/2014/main" id="{43D7554F-FC94-4A25-9F66-5783377F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07C8A-DCCE-420C-B399-A5893FBD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E063D9-0715-4402-90D2-25D8EC46C559}"/>
              </a:ext>
            </a:extLst>
          </p:cNvPr>
          <p:cNvSpPr txBox="1"/>
          <p:nvPr/>
        </p:nvSpPr>
        <p:spPr>
          <a:xfrm>
            <a:off x="7192107" y="2621337"/>
            <a:ext cx="20362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Dr Ayah</a:t>
            </a:r>
          </a:p>
          <a:p>
            <a:pPr algn="ctr"/>
            <a:r>
              <a:rPr lang="en-US" sz="1600" dirty="0"/>
              <a:t>Nuclear team</a:t>
            </a:r>
          </a:p>
          <a:p>
            <a:pPr algn="ctr"/>
            <a:r>
              <a:rPr lang="en-US" sz="1600" dirty="0"/>
              <a:t>PhD</a:t>
            </a:r>
          </a:p>
          <a:p>
            <a:pPr algn="ctr"/>
            <a:r>
              <a:rPr lang="en-US" sz="1600" dirty="0"/>
              <a:t>19 Years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42C4B-1C09-4074-A853-AE69779D08BF}"/>
              </a:ext>
            </a:extLst>
          </p:cNvPr>
          <p:cNvSpPr txBox="1"/>
          <p:nvPr/>
        </p:nvSpPr>
        <p:spPr>
          <a:xfrm>
            <a:off x="5292969" y="1395270"/>
            <a:ext cx="21629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Dr Hanaa</a:t>
            </a:r>
          </a:p>
          <a:p>
            <a:pPr algn="ctr"/>
            <a:r>
              <a:rPr lang="en-US" sz="1600" dirty="0"/>
              <a:t>Nuclear team</a:t>
            </a:r>
          </a:p>
          <a:p>
            <a:pPr algn="ctr"/>
            <a:r>
              <a:rPr lang="en-US" sz="1600" dirty="0"/>
              <a:t>PhD </a:t>
            </a:r>
          </a:p>
          <a:p>
            <a:pPr algn="ctr"/>
            <a:r>
              <a:rPr lang="en-US" sz="1600" dirty="0"/>
              <a:t>39 Years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1AE8A-791D-44D2-B077-48AA78F7A12A}"/>
              </a:ext>
            </a:extLst>
          </p:cNvPr>
          <p:cNvSpPr txBox="1"/>
          <p:nvPr/>
        </p:nvSpPr>
        <p:spPr>
          <a:xfrm>
            <a:off x="7839221" y="5149167"/>
            <a:ext cx="2293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Eng</a:t>
            </a:r>
            <a:r>
              <a:rPr lang="en-US" sz="1600" dirty="0"/>
              <a:t> </a:t>
            </a:r>
            <a:r>
              <a:rPr lang="en-US" sz="1600" dirty="0" err="1"/>
              <a:t>Abdelrhman</a:t>
            </a:r>
            <a:endParaRPr lang="en-US" sz="1600" dirty="0"/>
          </a:p>
          <a:p>
            <a:pPr algn="ctr"/>
            <a:r>
              <a:rPr lang="en-US" sz="1600" dirty="0" err="1"/>
              <a:t>Financig</a:t>
            </a:r>
            <a:r>
              <a:rPr lang="en-US" sz="1600" dirty="0"/>
              <a:t> &amp; marketing</a:t>
            </a:r>
          </a:p>
          <a:p>
            <a:pPr algn="ctr"/>
            <a:r>
              <a:rPr lang="en-US" sz="1600" dirty="0"/>
              <a:t>BSc 2016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79F0A-9A82-44EB-B5C2-83C0272CA04C}"/>
              </a:ext>
            </a:extLst>
          </p:cNvPr>
          <p:cNvSpPr txBox="1"/>
          <p:nvPr/>
        </p:nvSpPr>
        <p:spPr>
          <a:xfrm>
            <a:off x="5496950" y="3795951"/>
            <a:ext cx="17549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Dr Hesham </a:t>
            </a:r>
          </a:p>
          <a:p>
            <a:pPr algn="ctr"/>
            <a:r>
              <a:rPr lang="en-US" sz="1600" dirty="0"/>
              <a:t>programing team</a:t>
            </a:r>
          </a:p>
          <a:p>
            <a:pPr algn="ctr"/>
            <a:r>
              <a:rPr lang="en-US" sz="1600" dirty="0"/>
              <a:t>PhD</a:t>
            </a:r>
          </a:p>
          <a:p>
            <a:pPr algn="ctr"/>
            <a:r>
              <a:rPr lang="en-US" sz="1600" dirty="0"/>
              <a:t>21 Years</a:t>
            </a:r>
          </a:p>
          <a:p>
            <a:pPr algn="ctr"/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03276-622A-40D8-A241-B86CD34C0DFD}"/>
              </a:ext>
            </a:extLst>
          </p:cNvPr>
          <p:cNvSpPr txBox="1"/>
          <p:nvPr/>
        </p:nvSpPr>
        <p:spPr>
          <a:xfrm>
            <a:off x="3460651" y="2621337"/>
            <a:ext cx="20362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Eng</a:t>
            </a:r>
            <a:r>
              <a:rPr lang="en-US" sz="1600" dirty="0"/>
              <a:t> Mohamed</a:t>
            </a:r>
          </a:p>
          <a:p>
            <a:pPr algn="ctr"/>
            <a:r>
              <a:rPr lang="en-US" sz="1600" dirty="0"/>
              <a:t>Nuclear team</a:t>
            </a:r>
          </a:p>
          <a:p>
            <a:pPr algn="ctr"/>
            <a:r>
              <a:rPr lang="en-US" sz="1600" dirty="0"/>
              <a:t>BSc 2020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9BC67E-10E2-48EA-92AD-6ACD52FF79B7}"/>
              </a:ext>
            </a:extLst>
          </p:cNvPr>
          <p:cNvSpPr txBox="1"/>
          <p:nvPr/>
        </p:nvSpPr>
        <p:spPr>
          <a:xfrm>
            <a:off x="2423158" y="5149167"/>
            <a:ext cx="2293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Eng</a:t>
            </a:r>
            <a:r>
              <a:rPr lang="en-US" dirty="0"/>
              <a:t> Menna</a:t>
            </a:r>
          </a:p>
          <a:p>
            <a:pPr algn="ctr"/>
            <a:r>
              <a:rPr lang="en-US" dirty="0" err="1"/>
              <a:t>Desginer</a:t>
            </a:r>
            <a:endParaRPr lang="en-US" dirty="0"/>
          </a:p>
          <a:p>
            <a:pPr algn="ctr"/>
            <a:r>
              <a:rPr lang="en-US" dirty="0"/>
              <a:t>BSc 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A66DA-F2D0-4BF2-A906-97F2D2EEFA2E}"/>
              </a:ext>
            </a:extLst>
          </p:cNvPr>
          <p:cNvSpPr txBox="1"/>
          <p:nvPr/>
        </p:nvSpPr>
        <p:spPr>
          <a:xfrm>
            <a:off x="5475850" y="6020975"/>
            <a:ext cx="1999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Eng</a:t>
            </a:r>
            <a:r>
              <a:rPr lang="en-US" sz="1600" dirty="0"/>
              <a:t> </a:t>
            </a:r>
            <a:r>
              <a:rPr lang="en-US" sz="1600" dirty="0" err="1"/>
              <a:t>Walaa</a:t>
            </a:r>
            <a:endParaRPr lang="en-US" sz="1600" dirty="0"/>
          </a:p>
          <a:p>
            <a:pPr algn="ctr"/>
            <a:r>
              <a:rPr lang="en-US" sz="1600" dirty="0"/>
              <a:t>Programing team</a:t>
            </a:r>
          </a:p>
          <a:p>
            <a:pPr algn="ctr"/>
            <a:r>
              <a:rPr lang="en-US" sz="1600" dirty="0"/>
              <a:t>BSc 2018 </a:t>
            </a:r>
          </a:p>
        </p:txBody>
      </p:sp>
    </p:spTree>
    <p:extLst>
      <p:ext uri="{BB962C8B-B14F-4D97-AF65-F5344CB8AC3E}">
        <p14:creationId xmlns:p14="http://schemas.microsoft.com/office/powerpoint/2010/main" val="400055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E7A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refrigerator, bed, room, person&#10;&#10;Description automatically generated">
            <a:extLst>
              <a:ext uri="{FF2B5EF4-FFF2-40B4-BE49-F238E27FC236}">
                <a16:creationId xmlns:a16="http://schemas.microsoft.com/office/drawing/2014/main" id="{ADCFC85F-22C3-469B-BA35-A8E85935A6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6C48B-73EC-4D2E-83CA-EEDA4B144F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CDB66C58-9A6B-4811-98E0-B89379760E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AE6E170-79AE-41F8-B6FD-5746FD3ED4D6}"/>
              </a:ext>
            </a:extLst>
          </p:cNvPr>
          <p:cNvSpPr txBox="1">
            <a:spLocks/>
          </p:cNvSpPr>
          <p:nvPr/>
        </p:nvSpPr>
        <p:spPr>
          <a:xfrm>
            <a:off x="1838740" y="4777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Potential </a:t>
            </a:r>
          </a:p>
          <a:p>
            <a:r>
              <a:rPr lang="en-US" dirty="0"/>
              <a:t>Partnership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E6B71D-C01F-41C4-80E7-C0E98BEFA447}"/>
              </a:ext>
            </a:extLst>
          </p:cNvPr>
          <p:cNvSpPr txBox="1">
            <a:spLocks/>
          </p:cNvSpPr>
          <p:nvPr/>
        </p:nvSpPr>
        <p:spPr>
          <a:xfrm>
            <a:off x="1838740" y="3606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Conference</a:t>
            </a:r>
          </a:p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208563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598B7-4216-441E-A7CF-0DAFFE18C7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54774-4FED-4D69-996A-5498E4DF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382891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D9F18605-3EDB-456D-B5EE-DFD31C37AF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C7CD-0E99-44FE-B3E4-29088540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529"/>
            <a:ext cx="10515600" cy="758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REINVENTING NUCLEAR EDUCATION</a:t>
            </a:r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49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D9F18605-3EDB-456D-B5EE-DFD31C37AF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C7CD-0E99-44FE-B3E4-29088540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529"/>
            <a:ext cx="10515600" cy="758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 </a:t>
            </a:r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0395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EA8C8-DF1D-49F3-93F7-2919AE90B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11B4-D11F-48A3-871D-D172135E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17" y="153192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82401"/>
                </a:solidFill>
              </a:rPr>
              <a:t>The Problem</a:t>
            </a:r>
            <a:endParaRPr lang="en-US" dirty="0">
              <a:solidFill>
                <a:srgbClr val="282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699A65A7-98C8-4022-87D5-5C7718EA36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99C1B-7F07-422F-AD46-4FCBCDCD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1595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FCC3A513-9D7A-49D8-9C65-91721BD210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AC53B-1A8C-4EC6-811A-0C927BA7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</a:t>
            </a:r>
          </a:p>
        </p:txBody>
      </p:sp>
      <p:pic>
        <p:nvPicPr>
          <p:cNvPr id="4" name="40">
            <a:hlinkClick r:id="" action="ppaction://media"/>
            <a:extLst>
              <a:ext uri="{FF2B5EF4-FFF2-40B4-BE49-F238E27FC236}">
                <a16:creationId xmlns:a16="http://schemas.microsoft.com/office/drawing/2014/main" id="{02FF344A-AD3E-4F55-AAE3-D58521D84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8787" y="1490234"/>
            <a:ext cx="8690118" cy="53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CF49620-85D6-4619-84FD-0EB25CAAF4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47D82E5-F1DF-4FB6-8FA9-4A19970F2E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EFF40D7-D5C4-458A-BB61-6974FAC1F4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1189885-BDD1-489A-8EEF-4F09D85341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AB6316-26A1-4289-B7C7-9899D19A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Size ≈ </a:t>
            </a:r>
            <a:r>
              <a:rPr lang="en-US" sz="3600"/>
              <a:t>14 Countries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903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F566CC5-C26F-45CE-8828-ADBCB86667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EBE1D-AED6-4047-A402-5158979F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8145"/>
          </a:xfrm>
        </p:spPr>
        <p:txBody>
          <a:bodyPr/>
          <a:lstStyle/>
          <a:p>
            <a:r>
              <a:rPr lang="en-US" dirty="0">
                <a:solidFill>
                  <a:srgbClr val="282401"/>
                </a:solidFill>
              </a:rPr>
              <a:t>Customer Segments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CC166-87FE-4C8E-8D83-F71CAA996915}"/>
              </a:ext>
            </a:extLst>
          </p:cNvPr>
          <p:cNvSpPr txBox="1"/>
          <p:nvPr/>
        </p:nvSpPr>
        <p:spPr>
          <a:xfrm>
            <a:off x="1536841" y="4748382"/>
            <a:ext cx="266409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Universities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Schools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26C7D-5FD3-4BA7-83A4-673266D69D9A}"/>
              </a:ext>
            </a:extLst>
          </p:cNvPr>
          <p:cNvSpPr txBox="1"/>
          <p:nvPr/>
        </p:nvSpPr>
        <p:spPr>
          <a:xfrm>
            <a:off x="5220945" y="4748382"/>
            <a:ext cx="21472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Research Centers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3079C-DF3A-4C26-8DED-F518AD0C2DC9}"/>
              </a:ext>
            </a:extLst>
          </p:cNvPr>
          <p:cNvSpPr txBox="1"/>
          <p:nvPr/>
        </p:nvSpPr>
        <p:spPr>
          <a:xfrm>
            <a:off x="8944805" y="4748381"/>
            <a:ext cx="251832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Nuclear Authorities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14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F45FA1B-C24E-4229-80E0-677396AC1B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0EA08-B4C2-4D65-A2C7-7DAE75B8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2401"/>
                </a:solidFill>
              </a:rPr>
              <a:t>Pricing The Product </a:t>
            </a:r>
          </a:p>
        </p:txBody>
      </p:sp>
    </p:spTree>
    <p:extLst>
      <p:ext uri="{BB962C8B-B14F-4D97-AF65-F5344CB8AC3E}">
        <p14:creationId xmlns:p14="http://schemas.microsoft.com/office/powerpoint/2010/main" val="150212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2FDAF4D-67E0-41A0-95A6-7FF3E5F7E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47F7A8-3910-4E59-A27A-0E30C1976A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79124-0051-4892-80AB-F163EE11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82401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0598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9870D9-247A-4642-A373-97C1AF0D18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FAF454-8737-4720-8EEE-EE3E1925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8145"/>
          </a:xfrm>
        </p:spPr>
        <p:txBody>
          <a:bodyPr/>
          <a:lstStyle/>
          <a:p>
            <a:r>
              <a:rPr lang="en-US" dirty="0">
                <a:solidFill>
                  <a:srgbClr val="282401"/>
                </a:solidFill>
              </a:rPr>
              <a:t>Competitors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03D73-9088-4B61-B655-0E11D4F1F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6" t="-811" r="58460" b="811"/>
          <a:stretch/>
        </p:blipFill>
        <p:spPr>
          <a:xfrm>
            <a:off x="6780627" y="-56272"/>
            <a:ext cx="1406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95</Words>
  <Application>Microsoft Office PowerPoint</Application>
  <PresentationFormat>Widescreen</PresentationFormat>
  <Paragraphs>53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Virtual Reality Nuclear Reactor Simulator</vt:lpstr>
      <vt:lpstr>The Problem</vt:lpstr>
      <vt:lpstr>The solution</vt:lpstr>
      <vt:lpstr>Product Demo</vt:lpstr>
      <vt:lpstr>Market Size ≈ 14 Countries </vt:lpstr>
      <vt:lpstr>Customer Segments </vt:lpstr>
      <vt:lpstr>Pricing The Product </vt:lpstr>
      <vt:lpstr>Features</vt:lpstr>
      <vt:lpstr>Competitors </vt:lpstr>
      <vt:lpstr>MARKETING CHANNELS</vt:lpstr>
      <vt:lpstr>Team</vt:lpstr>
      <vt:lpstr>PowerPoint Presentation</vt:lpstr>
      <vt:lpstr>PowerPoint Presentation</vt:lpstr>
      <vt:lpstr>Finance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Nuclear Reactor Simulation</dc:title>
  <dc:creator>walaa</dc:creator>
  <cp:lastModifiedBy>Ayah Abou El-Naga</cp:lastModifiedBy>
  <cp:revision>54</cp:revision>
  <dcterms:created xsi:type="dcterms:W3CDTF">2020-08-31T18:03:59Z</dcterms:created>
  <dcterms:modified xsi:type="dcterms:W3CDTF">2020-09-03T19:08:56Z</dcterms:modified>
</cp:coreProperties>
</file>